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20" r:id="rId2"/>
  </p:sldMasterIdLst>
  <p:notesMasterIdLst>
    <p:notesMasterId r:id="rId15"/>
  </p:notesMasterIdLst>
  <p:sldIdLst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400" r:id="rId12"/>
    <p:sldId id="401" r:id="rId13"/>
    <p:sldId id="402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942"/>
    <a:srgbClr val="3333CC"/>
    <a:srgbClr val="A50021"/>
    <a:srgbClr val="FFCC00"/>
    <a:srgbClr val="AA0AB6"/>
    <a:srgbClr val="A617A9"/>
    <a:srgbClr val="BC149C"/>
    <a:srgbClr val="CC00CC"/>
    <a:srgbClr val="00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32" autoAdjust="0"/>
    <p:restoredTop sz="96433" autoAdjust="0"/>
  </p:normalViewPr>
  <p:slideViewPr>
    <p:cSldViewPr snapToGrid="0">
      <p:cViewPr>
        <p:scale>
          <a:sx n="75" d="100"/>
          <a:sy n="75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-13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767982-A1E6-ACAF-097E-0A9DFDE87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3EC9F7-EFAD-9FBC-482E-CA9B23CF8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754CC2-AF17-C332-297F-A8551C32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B77A49-DE50-9BB8-A4E4-E0E315DF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A53FB7-0C0C-BE16-0FBA-CB248E87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5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5F664-5915-1188-9471-A9C1479C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391C7F-3F59-CA1D-F350-F0AC07FB5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C31ED7-CFAE-D2AB-E118-BCB8AAE1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628B8C-5E05-B9B3-50C9-D97BC186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AA6510-293F-6104-5CB8-046507E5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73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8BB369-75E2-2F31-8FBE-42C555C3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D55DB5-57AA-2A77-DFD6-9ADAEFC61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E56020-20D2-ADAA-B065-B89A51BC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D6AE4-CC4D-F496-BD37-389EAADF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05398F-7FB8-EEA5-8940-6A82C960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63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9DFCB-4F85-082A-5FF1-6285C2F3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DDBA9C-EF77-F817-0887-455ECBA2E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A5EF03-2492-25C7-689A-FA33148FF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9DF4B3-6DBC-0345-F11E-A2E0B865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B896E1-860E-F20B-DB01-DCC5ED13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5E4703-772C-A99E-F281-2717C257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7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67A09A-7904-700B-FC5C-2311918F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614977-76A0-4EDC-5CD6-BEDCA056B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94294A-F934-0590-18F6-B9741A49D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96A9F0B-6842-5443-CAC9-DEDE21873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2C666E9-B9FA-C082-C83F-23783213A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B52F05E-D8B6-B2DF-ADE0-985B796D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77C5D4-DEC5-7EF7-E8A4-54BEDE06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6B2AF0-A4EF-668D-A3B3-5E49F9D0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85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874B32-9FBD-4796-9FD8-6DCD00E3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6459055-8AF3-3048-A7D1-3BE5B166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8A176C-B281-86E7-A807-521FB543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FF78379-8A70-F797-6944-5EC2BC2E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38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67A1D1-7AA1-80AC-6273-48CF7C22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D01289A-D6A9-7DAF-F7FB-6CEDC809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44284CD-4D6D-ABDD-FCC5-6E7449CB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48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4A0AE-95D2-1487-7A83-4DED24FD4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ABA6D5-80E3-D8FE-34CD-233E24B4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600E58-DA5E-92C0-065A-0F64B64E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5DB8CD-8C4A-5505-197E-08E5C56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53F8EE-363D-ACF0-87AC-A11C28C3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582661-0920-1408-9F29-8771B032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988DF4-C040-0104-95B6-CAD846E6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20C4DC7-C8A0-FE05-B5BA-E6238DC93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DE0D64-8AE0-717E-C5A8-F5C0523FE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9972A6-E398-5B45-59C8-33AF2CE7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E102B3-31B4-DE37-EB06-7A793C91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0764FF-9EDB-F687-33C1-38168A08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93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245AE-810A-4608-5B1A-8380618B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3D3965-4EC7-50F3-2693-A42D4AFA4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15F7B0-8C02-5E97-6ECD-4C279B6E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0F4E97-33DE-0697-F709-8EFE46B5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299B26-A647-EAEF-D343-796CC17C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54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0665623-975F-9FEA-BF36-0757538765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CCCCCC-5494-E960-D4D6-C72BAA43D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051D9B-6C8A-1629-4D79-0D14EE2A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ACA21F-C443-372C-4B62-2ECBDA91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0960CC-C63E-8BCB-3AB2-033497AB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3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CE0729-44B4-D7DA-DE4A-BBC55117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224B18-2225-499A-7632-30C95AC3D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A0DD31-74A5-36A2-329C-8B7608307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CCCB10-609D-47F6-8A68-26A191E3CDC0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DFDC5D-3242-3E75-FDCD-9A0A83E9E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083B21-B8DE-9988-8A55-C4FB76C82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3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9267D-5B87-2059-1A8B-7AB8F2EF8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220" y="1600200"/>
            <a:ext cx="11423560" cy="2387600"/>
          </a:xfrm>
          <a:solidFill>
            <a:schemeClr val="bg1">
              <a:lumMod val="85000"/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Mincho" panose="02020400000000000000" pitchFamily="18" charset="-128"/>
                <a:ea typeface="Yu Mincho" panose="02020400000000000000" pitchFamily="18" charset="-128"/>
              </a:rPr>
              <a:t>惟一最爱的是你</a:t>
            </a:r>
            <a:r>
              <a:rPr lang="en-US" altLang="zh-CN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Mincho" panose="02020400000000000000" pitchFamily="18" charset="-128"/>
                <a:ea typeface="Yu Mincho" panose="02020400000000000000" pitchFamily="18" charset="-128"/>
              </a:rPr>
              <a:t/>
            </a:r>
            <a:br>
              <a:rPr lang="en-US" altLang="zh-CN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Mincho" panose="02020400000000000000" pitchFamily="18" charset="-128"/>
                <a:ea typeface="Yu Mincho" panose="02020400000000000000" pitchFamily="18" charset="-128"/>
              </a:rPr>
            </a:br>
            <a:r>
              <a:rPr lang="en-US" altLang="zh-CN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Mincho" panose="02020400000000000000" pitchFamily="18" charset="-128"/>
                <a:ea typeface="Yu Mincho" panose="02020400000000000000" pitchFamily="18" charset="-128"/>
              </a:rPr>
              <a:t>Jesus Lord, my best love Thou art</a:t>
            </a:r>
            <a:endParaRPr lang="en-US" sz="6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Mincho" panose="02020400000000000000" pitchFamily="18" charset="-128"/>
              <a:ea typeface="Yu Mincho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8060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9598CE-F82A-FCC8-A773-BD6080765EC8}"/>
              </a:ext>
            </a:extLst>
          </p:cNvPr>
          <p:cNvSpPr txBox="1"/>
          <p:nvPr/>
        </p:nvSpPr>
        <p:spPr>
          <a:xfrm>
            <a:off x="0" y="125446"/>
            <a:ext cx="1210491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世上有谁像你如此美丽？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人间有何与你爱情能比？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哦，圣中之圣，你竟住我里；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主耶稣，我深深爱你！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Who in all the world is as fair as Thee?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Or who else can love so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romantic’ly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?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most holy One, now You live in me!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Jesus Lord, I deeply love Thee!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367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9598CE-F82A-FCC8-A773-BD6080765EC8}"/>
              </a:ext>
            </a:extLst>
          </p:cNvPr>
          <p:cNvSpPr txBox="1"/>
          <p:nvPr/>
        </p:nvSpPr>
        <p:spPr>
          <a:xfrm>
            <a:off x="-1" y="179874"/>
            <a:ext cx="1208314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 more trusting self, nor deceived I’d be;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I’d put off my self, just be filled with Thee;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let all apart from Thee fade and flee;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My one love, my best love, is Thee.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416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9598CE-F82A-FCC8-A773-BD6080765EC8}"/>
              </a:ext>
            </a:extLst>
          </p:cNvPr>
          <p:cNvSpPr txBox="1"/>
          <p:nvPr/>
        </p:nvSpPr>
        <p:spPr>
          <a:xfrm>
            <a:off x="-1" y="179874"/>
            <a:ext cx="12083143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 more trusting self, nor deceived I’d be;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I’d put off my self, just be filled with Thee;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let all apart from Thee fade and flee;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My one love, my best love, is Thee.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59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BAA111-F1CC-191E-5ABF-F7BD038C03E5}"/>
              </a:ext>
            </a:extLst>
          </p:cNvPr>
          <p:cNvSpPr txBox="1"/>
          <p:nvPr/>
        </p:nvSpPr>
        <p:spPr>
          <a:xfrm>
            <a:off x="293914" y="378168"/>
            <a:ext cx="11898086" cy="6186309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  <a:t>主耶稣，你是我至爱，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  <a:t>我全心归你不他依；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  <a:t>天地间有何能与你比拟？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  <a:t>神而人者，你最美丽！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Jesus Lord, my best love Thou art,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Thou hast fully captured my heart;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None compares with Thee, none on earth or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heav’n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God yet man, most beautiful One!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FFBF9E-C6C8-4C14-B45E-2B25C216B554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349782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BAA111-F1CC-191E-5ABF-F7BD038C03E5}"/>
              </a:ext>
            </a:extLst>
          </p:cNvPr>
          <p:cNvSpPr txBox="1"/>
          <p:nvPr/>
        </p:nvSpPr>
        <p:spPr>
          <a:xfrm>
            <a:off x="146957" y="350414"/>
            <a:ext cx="11898086" cy="5632311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  <a:t>真渴望消失在你里，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  <a:t>当你柔声入我心底；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  <a:t>前我所眷恋，今欢然撇弃，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  <a:cs typeface="+mn-cs"/>
              </a:rPr>
              <a:t>只愿爱你─全心全意。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Yu Mincho" panose="02020400000000000000" pitchFamily="18" charset="-128"/>
              <a:ea typeface="Yu Mincho" panose="020204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How I longed to vanish in Thee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When Thy tender voice came to me.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All past loves forsaking most joyfully,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I’d just love Thee — wholeheartedly.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FFBF9E-C6C8-4C14-B45E-2B25C216B554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204976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9598CE-F82A-FCC8-A773-BD6080765EC8}"/>
              </a:ext>
            </a:extLst>
          </p:cNvPr>
          <p:cNvSpPr txBox="1"/>
          <p:nvPr/>
        </p:nvSpPr>
        <p:spPr>
          <a:xfrm>
            <a:off x="0" y="125446"/>
            <a:ext cx="1210491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世上有谁像你如此美丽？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人间有何与你爱情能比？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哦，圣中之圣，你竟住我里；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主耶稣，我深深爱你！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Who in all the world is as fair as Thee?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Or who else can love so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romantic’ly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?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most holy One, now You live in me!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Jesus Lord, I deeply love Thee!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97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9598CE-F82A-FCC8-A773-BD6080765EC8}"/>
              </a:ext>
            </a:extLst>
          </p:cNvPr>
          <p:cNvSpPr txBox="1"/>
          <p:nvPr/>
        </p:nvSpPr>
        <p:spPr>
          <a:xfrm>
            <a:off x="-1" y="179874"/>
            <a:ext cx="1208314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 more trusting self, nor deceived I’d be;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I’d put off my self, just be filled with Thee;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let all apart from Thee fade and flee;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My one love, my best love, is Thee.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05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A6712-3E73-769E-9A73-D2917692BD70}"/>
              </a:ext>
            </a:extLst>
          </p:cNvPr>
          <p:cNvSpPr txBox="1"/>
          <p:nvPr/>
        </p:nvSpPr>
        <p:spPr>
          <a:xfrm>
            <a:off x="77272" y="275086"/>
            <a:ext cx="1203852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主耶稣，你是我至爱，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虽我曾顽梗又悖逆，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今放下一切，你前来侍立，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只愿像你那样无己。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Jesus Lord, my best love Thou art,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Rid all rocks that hide in my heart;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Gladly I Thy bondslave of love would be,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One heart, one will ever with Thee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80B51D-7C0D-9FE7-8BAD-7D2C4438785D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245549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A6712-3E73-769E-9A73-D2917692BD70}"/>
              </a:ext>
            </a:extLst>
          </p:cNvPr>
          <p:cNvSpPr txBox="1"/>
          <p:nvPr/>
        </p:nvSpPr>
        <p:spPr>
          <a:xfrm>
            <a:off x="77272" y="275086"/>
            <a:ext cx="1203852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真渴望活着就是你，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顺从神旨，不凭己意；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与你心合拍，只要你所喜；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挣扎全停，尽是安息。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Though my heart is oft not subdued,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Still Thy way alone it would choose;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All I yearn for is what Thy heart desires,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In Thy love alone peace I find.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80B51D-7C0D-9FE7-8BAD-7D2C4438785D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170847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9598CE-F82A-FCC8-A773-BD6080765EC8}"/>
              </a:ext>
            </a:extLst>
          </p:cNvPr>
          <p:cNvSpPr txBox="1"/>
          <p:nvPr/>
        </p:nvSpPr>
        <p:spPr>
          <a:xfrm>
            <a:off x="0" y="125446"/>
            <a:ext cx="1210491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世上有谁像你如此美丽？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人间有何与你爱情能比？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哦，圣中之圣，你竟住我里；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主耶稣，我深深爱你！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Who in all the world is as fair as Thee?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Or who else can love so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romantic’ly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?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most holy One, now You live in me!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Jesus Lord, I deeply love Thee!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69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9598CE-F82A-FCC8-A773-BD6080765EC8}"/>
              </a:ext>
            </a:extLst>
          </p:cNvPr>
          <p:cNvSpPr txBox="1"/>
          <p:nvPr/>
        </p:nvSpPr>
        <p:spPr>
          <a:xfrm>
            <a:off x="-1" y="179874"/>
            <a:ext cx="1208314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 more trusting self, nor deceived I’d be;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I’d put off my self, just be filled with Thee;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let all apart from Thee fade and flee;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My one love, my best love, is Thee.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6834324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14581</TotalTime>
  <Words>130</Words>
  <Application>Microsoft Office PowerPoint</Application>
  <PresentationFormat>Custom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自訂設計</vt:lpstr>
      <vt:lpstr>Office Theme</vt:lpstr>
      <vt:lpstr>惟一最爱的是你 Jesus Lord, my best love Thou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755</cp:revision>
  <dcterms:created xsi:type="dcterms:W3CDTF">1999-09-19T02:56:02Z</dcterms:created>
  <dcterms:modified xsi:type="dcterms:W3CDTF">2025-07-04T21:04:48Z</dcterms:modified>
</cp:coreProperties>
</file>